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1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72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35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8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52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6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9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4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0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1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1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7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5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121C-897B-4C1B-9382-222D0508857E}" type="datetimeFigureOut">
              <a:rPr lang="ru-RU" smtClean="0"/>
              <a:t>16.08.2021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2EC62D-93D6-4A01-8F97-0FD4EB13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5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242597"/>
            <a:ext cx="9750489" cy="188478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6082" y="1455577"/>
            <a:ext cx="9610529" cy="5159828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на 2021-2022 учебный год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МОНиМП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Краснодарского края от 21.07.2021 г. № 47-01-13-15183/21 «О формировании  учебных планов общеобразовательных организаций на 2021-2022 учебный год»</a:t>
            </a:r>
          </a:p>
          <a:p>
            <a:pPr algn="ctr"/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нормативные документы: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29.2012 г. № 273-ФЗ «Об образовании в РФ»;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приказ Министерства образования и науки РФ (НОО  от 06.10.2009 г. №373;</a:t>
            </a:r>
          </a:p>
          <a:p>
            <a:pPr algn="ctr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от17.12.2010 г. № 1897; СОО от 17.05.2012 г. № 413 – в редакции приказа Минобрнауки России от 11.12.2020 г.№ 712);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23.03.2021г. № 115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ООП НОО, ООП ООО, ООП СОО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(вступает в силу с 1 сентября 2021 г.)</a:t>
            </a:r>
          </a:p>
        </p:txBody>
      </p:sp>
    </p:spTree>
    <p:extLst>
      <p:ext uri="{BB962C8B-B14F-4D97-AF65-F5344CB8AC3E}">
        <p14:creationId xmlns:p14="http://schemas.microsoft.com/office/powerpoint/2010/main" val="326888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 lnSpcReduction="10000"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 (СОО)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выполняется обучающимися самостоятельно под руководством учителя (тьютора) в рамках одного или нескольких изучаемых предметов, курсов из любой области деятельности: познавательной, практической, учебно-исследовательской, социальной, художественно-творческой и т.д.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 (СОО) выполняется обучающимися  в течение одного или двух лет в рамках УП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68 часов за два года)</a:t>
            </a:r>
          </a:p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индивидуального проекта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промежуточной аттестации учащихся и регламентируется локальным актом ОО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(Положение об индивидуальном проекте)</a:t>
            </a:r>
          </a:p>
          <a:p>
            <a:pPr algn="ctr"/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отчетности: доклад с презентацией, статья, стендовый отчет, прибор, макет, компьютерная программа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 и результаты защиты в виде справки ОО помещаются в портфолио обучающегося </a:t>
            </a:r>
          </a:p>
        </p:txBody>
      </p:sp>
    </p:spTree>
    <p:extLst>
      <p:ext uri="{BB962C8B-B14F-4D97-AF65-F5344CB8AC3E}">
        <p14:creationId xmlns:p14="http://schemas.microsoft.com/office/powerpoint/2010/main" val="415047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УП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потенциала обучающихся (одаренные дети, дети с ОВЗ) разрабатываются на всех уровнях общего образования</a:t>
            </a:r>
          </a:p>
          <a:p>
            <a:pPr algn="ctr">
              <a:lnSpc>
                <a:spcPct val="110000"/>
              </a:lnSpc>
            </a:pP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17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в РФ- образование может быть получено:</a:t>
            </a:r>
          </a:p>
          <a:p>
            <a:pPr marL="457200" indent="-457200" 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осуществляющих образовательную деятельность;</a:t>
            </a:r>
          </a:p>
          <a:p>
            <a:pPr marL="457200" indent="-457200" 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организаций (в форме семейного и самообразования)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обучения в очно-заочной и (или)заочной формах УП должны соответствовать ФГОС (НОО, ООО, СОО) и уменьшать количество обязательных учебных предметов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</a:p>
        </p:txBody>
      </p:sp>
    </p:spTree>
    <p:extLst>
      <p:ext uri="{BB962C8B-B14F-4D97-AF65-F5344CB8AC3E}">
        <p14:creationId xmlns:p14="http://schemas.microsoft.com/office/powerpoint/2010/main" val="129443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4926562"/>
          </a:xfrm>
        </p:spPr>
        <p:txBody>
          <a:bodyPr anchor="t">
            <a:normAutofit/>
          </a:bodyPr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2397967"/>
          </a:xfrm>
        </p:spPr>
        <p:txBody>
          <a:bodyPr>
            <a:normAutofit/>
          </a:bodyPr>
          <a:lstStyle/>
          <a:p>
            <a:pPr algn="ctr"/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4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6082" y="130629"/>
            <a:ext cx="9610529" cy="6484775"/>
          </a:xfrm>
        </p:spPr>
        <p:txBody>
          <a:bodyPr>
            <a:normAutofit lnSpcReduction="10000"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нормативные документы: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 главного государственного санитарного врача РФ от 28.09.2020 г. № 28 Об утверждении санитарных правил СП 2.4.3648-20 «Санитарно-эпидемиологические требования к организации воспитания и обучения, отдыха и оздоровления детей и молодежи»;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 главного государственного санитарного врача РФ от 28.01.2021 г.  № 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i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20.05.2020 г. № 254 «Об утверждении федерального перечня учебников, допущенных к использованию…»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09.06.2016г. № 699 «Об утверждении перечня организаций, осуществляющих выпуск учебных пособий, которые допускаются к использованию…»</a:t>
            </a:r>
            <a:endParaRPr lang="ru-RU" sz="2400" b="1" i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9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(НОО,ОО,СОО)           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учебного предмета, курса               КТП              Журнал</a:t>
            </a:r>
          </a:p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ООП» – сайт Минобрнауки России (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ООП НОО и ООО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№ 1/5 от 08.04.2015 г.)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 ООП СОО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№ 2/16 от 12.05.2016 г.)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адаптированные ООП НОО, ООО, СОО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(подраздел «Адаптированные»)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воспитания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УМО № 2/20 от 02.06.2020 г.)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40F74131-C0FF-42EC-9C1E-C95BEB926F66}"/>
              </a:ext>
            </a:extLst>
          </p:cNvPr>
          <p:cNvSpPr/>
          <p:nvPr/>
        </p:nvSpPr>
        <p:spPr>
          <a:xfrm>
            <a:off x="5781620" y="12666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D2500233-AB3B-41E9-83FF-BE01C75BFAC4}"/>
              </a:ext>
            </a:extLst>
          </p:cNvPr>
          <p:cNvSpPr/>
          <p:nvPr/>
        </p:nvSpPr>
        <p:spPr>
          <a:xfrm>
            <a:off x="7561434" y="13014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664A5A7D-4466-48D4-BD7B-725D830D40F1}"/>
              </a:ext>
            </a:extLst>
          </p:cNvPr>
          <p:cNvSpPr/>
          <p:nvPr/>
        </p:nvSpPr>
        <p:spPr>
          <a:xfrm>
            <a:off x="5953582" y="20125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04BA0EAD-0B19-4F25-9DED-E85AC893D28A}"/>
              </a:ext>
            </a:extLst>
          </p:cNvPr>
          <p:cNvSpPr/>
          <p:nvPr/>
        </p:nvSpPr>
        <p:spPr>
          <a:xfrm>
            <a:off x="7978281" y="19772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9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(НОО,ОО,СОО) формируются с учетом </a:t>
            </a:r>
            <a:r>
              <a:rPr lang="ru-RU" sz="32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концепций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преподавания учебных предметов: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России – решение коллегии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(протокол № ПК-1вн от 23.10.2020 г.)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историко-культурный стандарт от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30.10.2013 г.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Совета Российского исторического общества);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образование – Распоряжение Правительства РФ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24.12.2013 г. № 2506-р;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 - Распоряжение Правительства РФ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09.04.2016 г. № 637-р;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географическое образование, технология, физическая культура, ОБЖ - решение коллегии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24.12.2018 г.;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- решение коллегии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03.12.2019 г.</a:t>
            </a:r>
          </a:p>
          <a:p>
            <a:pPr algn="ctr"/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0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(НОО,ОО,СОО)           организационный раздел включает: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график, план внеурочной деятельности, календарный план воспитательной работы, систему условий реализации ООП в соответствии с требованиями ФГОС, оценочные и методические материалы </a:t>
            </a:r>
          </a:p>
          <a:p>
            <a:pPr algn="just"/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– </a:t>
            </a:r>
            <a:r>
              <a:rPr lang="ru-RU" sz="28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акт ОО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определяет перечень, трудоемкость, последовательность, распределение  по периодам обучения  учебных предметов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формы промежуточной аттестации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УП «Формы промежуточной аттестации» формируется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с приказом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22.03.2021 г. № 115 «Об утверждении Порядка организации и осуществления …» </a:t>
            </a:r>
            <a:r>
              <a:rPr lang="ru-RU" sz="20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01.09.21 г.)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DC905BED-8B51-4185-9EB4-36578EF80362}"/>
              </a:ext>
            </a:extLst>
          </p:cNvPr>
          <p:cNvSpPr/>
          <p:nvPr/>
        </p:nvSpPr>
        <p:spPr>
          <a:xfrm>
            <a:off x="6000235" y="11290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0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этнокультурное образование  реализуется  через введение  в УП  и план внеурочной деятельности курсов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родной язык и родная литература)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«Реестр примерных ООП» – сайт Минобрнауки России (fgosreestr.ru)</a:t>
            </a:r>
          </a:p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в УП (обязательная часть)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учебных предметов предметных областей «Родной язык и литературное чтение на родном языке» и «Родной язык и родная литература»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ОО</a:t>
            </a:r>
          </a:p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языка образования, изучение родного языка из числа языков народов РФ, в том числе русского языка как родного языка, осуществляется </a:t>
            </a:r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заявлениям родителей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несовершеннолетних обучающихся при приеме (переводе) на обучение по ООП НОО и ООП ООО</a:t>
            </a:r>
          </a:p>
          <a:p>
            <a:pPr algn="ctr"/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8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2021-2022 учебном году рекомендовано организовать реализации Концепции преподавания предметной области «Технология» (ООП ООО)</a:t>
            </a:r>
          </a:p>
          <a:p>
            <a:pPr algn="ctr"/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перечень учебников вошли УМК, рассчитанные на пятилетнюю (5-9 класс) программу изучения предмета «Технология», материал 9 класса ориентирован в первую очередь на профориентационную и проектную деятельность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форма обучения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научных, медицинских организаций, предприятий сектора экономики, организаций дополнительного образования, центров молодежного инновационного творчества </a:t>
            </a: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(методические рекомендации для субъектов РФ, утвержденные </a:t>
            </a:r>
            <a:r>
              <a:rPr lang="ru-RU" sz="2400" i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Минпросвещением</a:t>
            </a:r>
            <a:r>
              <a:rPr lang="ru-RU" sz="2400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от 28.06.2019 г. № 2МР-81/02вн)</a:t>
            </a:r>
          </a:p>
        </p:txBody>
      </p:sp>
    </p:spTree>
    <p:extLst>
      <p:ext uri="{BB962C8B-B14F-4D97-AF65-F5344CB8AC3E}">
        <p14:creationId xmlns:p14="http://schemas.microsoft.com/office/powerpoint/2010/main" val="94495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 lnSpcReduction="10000"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участия Краснодарского края в Федеральном проекте «Повышение финансовой грамотности и развития финансового самообразования в РФ» </a:t>
            </a:r>
            <a:r>
              <a:rPr lang="ru-RU" sz="28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региональный проект «Основы финансовой грамотности»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формах: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отдельного  курса, дисциплины (модуля) за счет части УП, формируемой участниками образовательных отношений (НОО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иООО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 в рамках внеурочной деятельности (НОО и ООО);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профильных смен по вопросам финансовой грамотности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2022 года рекомендовано организовать введение элективного курса по финансовой грамотности и предпринимательской деятельности с учетом региональной специфики края для всех учащихся 10-11 классов</a:t>
            </a:r>
          </a:p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перечень  учебников включены учебники по основам финансовой грамотности для 8-9 классов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9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A6036-6A24-4D58-BC5A-45AC5D30D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2" y="503854"/>
            <a:ext cx="9750489" cy="606489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учебных планов на 2021-2022 учебный год</a:t>
            </a:r>
            <a:br>
              <a:rPr lang="ru-RU" sz="6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FFEDD8-FDC8-415F-8DC2-E80B2B9EB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486" y="130629"/>
            <a:ext cx="9993085" cy="6484775"/>
          </a:xfrm>
        </p:spPr>
        <p:txBody>
          <a:bodyPr>
            <a:norm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обеспечивает реализацию УП  одного или нескольких профилей обучения на уровне СОО: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естественно-научный, гуманитарный, социально—экономический, технологический, универсальный</a:t>
            </a:r>
          </a:p>
          <a:p>
            <a:pPr algn="ctr"/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 профиля обучения и (или) индивидуальный УП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содержать 11(12) учебных предметов и предусматривать изучение не менее одного предмета из каждой предметной области, определенной ФГОС СОО 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(исключая предметную область «Родной язык и родная литература)</a:t>
            </a:r>
          </a:p>
          <a:p>
            <a:pPr algn="ctr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просвещения России в марте 2021 года направлены рекомендации  ОО по открытию классов психолого-педагогической направленности</a:t>
            </a:r>
          </a:p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ГБОУ ИРО размещен Перечень примерных (рабочих) программ по учебным предметам, преподаваемым на углубленном уровне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089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970</TotalTime>
  <Words>1221</Words>
  <Application>Microsoft Office PowerPoint</Application>
  <PresentationFormat>Широкоэкранный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Легкий дым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</vt:lpstr>
      <vt:lpstr>Формирование учебных планов на 2021-2022 учебный год   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рабочих программ учебных предметов и календарно-тематического планирования</dc:title>
  <dc:creator>Dzhumaylo</dc:creator>
  <cp:lastModifiedBy>Dzhumaylo</cp:lastModifiedBy>
  <cp:revision>79</cp:revision>
  <dcterms:created xsi:type="dcterms:W3CDTF">2021-08-12T06:34:00Z</dcterms:created>
  <dcterms:modified xsi:type="dcterms:W3CDTF">2021-08-16T08:23:17Z</dcterms:modified>
</cp:coreProperties>
</file>